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1"/>
  </p:notesMasterIdLst>
  <p:sldIdLst>
    <p:sldId id="256" r:id="rId2"/>
    <p:sldId id="258" r:id="rId3"/>
    <p:sldId id="269" r:id="rId4"/>
    <p:sldId id="271" r:id="rId5"/>
    <p:sldId id="259" r:id="rId6"/>
    <p:sldId id="272" r:id="rId7"/>
    <p:sldId id="261" r:id="rId8"/>
    <p:sldId id="273" r:id="rId9"/>
    <p:sldId id="27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3B441"/>
    <a:srgbClr val="41567C"/>
    <a:srgbClr val="393E6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046" autoAdjust="0"/>
    <p:restoredTop sz="98900" autoAdjust="0"/>
  </p:normalViewPr>
  <p:slideViewPr>
    <p:cSldViewPr snapToGrid="0" snapToObjects="1">
      <p:cViewPr>
        <p:scale>
          <a:sx n="100" d="100"/>
          <a:sy n="100" d="100"/>
        </p:scale>
        <p:origin x="-2364" y="-5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8EFDCA-BF45-4188-8561-38B09627B8FA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208C25-2B98-4596-AE0B-739CC91BE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08C25-2B98-4596-AE0B-739CC91BEE5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1BF2-A072-9041-BA76-A5F91AEE9D95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F8A48-26E2-6D42-98D8-BF5E7555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1BF2-A072-9041-BA76-A5F91AEE9D95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F8A48-26E2-6D42-98D8-BF5E7555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1BF2-A072-9041-BA76-A5F91AEE9D95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F8A48-26E2-6D42-98D8-BF5E7555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1BF2-A072-9041-BA76-A5F91AEE9D95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F8A48-26E2-6D42-98D8-BF5E7555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1BF2-A072-9041-BA76-A5F91AEE9D95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F8A48-26E2-6D42-98D8-BF5E7555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1BF2-A072-9041-BA76-A5F91AEE9D95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F8A48-26E2-6D42-98D8-BF5E7555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1BF2-A072-9041-BA76-A5F91AEE9D95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F8A48-26E2-6D42-98D8-BF5E7555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1BF2-A072-9041-BA76-A5F91AEE9D95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F8A48-26E2-6D42-98D8-BF5E7555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1BF2-A072-9041-BA76-A5F91AEE9D95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F8A48-26E2-6D42-98D8-BF5E7555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1BF2-A072-9041-BA76-A5F91AEE9D95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F8A48-26E2-6D42-98D8-BF5E7555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B1BF2-A072-9041-BA76-A5F91AEE9D95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F8A48-26E2-6D42-98D8-BF5E7555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B1BF2-A072-9041-BA76-A5F91AEE9D95}" type="datetimeFigureOut">
              <a:rPr lang="en-US" smtClean="0"/>
              <a:pPr/>
              <a:t>3/24/2015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F8A48-26E2-6D42-98D8-BF5E75552B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ma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372" y="1063278"/>
            <a:ext cx="8635778" cy="4727921"/>
          </a:xfrm>
          <a:prstGeom prst="rect">
            <a:avLst/>
          </a:prstGeom>
        </p:spPr>
      </p:pic>
      <p:pic>
        <p:nvPicPr>
          <p:cNvPr id="7" name="Рисунок 6" descr="tx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866" y="1650245"/>
            <a:ext cx="7300209" cy="2879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25933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tx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612" y="629279"/>
            <a:ext cx="4956379" cy="1534717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3041205"/>
            <a:ext cx="78581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080183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lan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132" y="1496186"/>
            <a:ext cx="7621736" cy="3340861"/>
          </a:xfrm>
          <a:prstGeom prst="rect">
            <a:avLst/>
          </a:prstGeom>
        </p:spPr>
      </p:pic>
      <p:pic>
        <p:nvPicPr>
          <p:cNvPr id="4" name="Рисунок 3" descr="land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132" y="1520444"/>
            <a:ext cx="7621736" cy="3340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79953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49" y="371475"/>
            <a:ext cx="8477251" cy="27472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67548" y="2316480"/>
            <a:ext cx="894397" cy="3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67548" y="2703513"/>
            <a:ext cx="894397" cy="3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67548" y="3084513"/>
            <a:ext cx="894397" cy="3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67548" y="3469241"/>
            <a:ext cx="894397" cy="3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67548" y="3853498"/>
            <a:ext cx="894397" cy="3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68183" y="4235927"/>
            <a:ext cx="894397" cy="3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68183" y="4620415"/>
            <a:ext cx="894397" cy="3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68183" y="4999199"/>
            <a:ext cx="894397" cy="57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04939" y="1574646"/>
            <a:ext cx="2019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004914" y="2414121"/>
            <a:ext cx="2019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004915" y="3254930"/>
            <a:ext cx="2019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004916" y="4096389"/>
            <a:ext cx="2019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004916" y="4936337"/>
            <a:ext cx="2019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004939" y="5776918"/>
            <a:ext cx="2019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465580" y="1824885"/>
            <a:ext cx="1895685" cy="171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817428" y="1100985"/>
            <a:ext cx="2394267" cy="171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6" name="Соединительная линия уступом 35"/>
          <p:cNvCxnSpPr/>
          <p:nvPr/>
        </p:nvCxnSpPr>
        <p:spPr>
          <a:xfrm flipV="1">
            <a:off x="2862580" y="1622426"/>
            <a:ext cx="2142334" cy="733424"/>
          </a:xfrm>
          <a:prstGeom prst="bentConnector3">
            <a:avLst>
              <a:gd name="adj1" fmla="val 96017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оединительная линия уступом 38"/>
          <p:cNvCxnSpPr/>
          <p:nvPr/>
        </p:nvCxnSpPr>
        <p:spPr>
          <a:xfrm>
            <a:off x="2861945" y="2396886"/>
            <a:ext cx="2142969" cy="70487"/>
          </a:xfrm>
          <a:prstGeom prst="bentConnector3">
            <a:avLst>
              <a:gd name="adj1" fmla="val 96226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Соединительная линия уступом 44"/>
          <p:cNvCxnSpPr/>
          <p:nvPr/>
        </p:nvCxnSpPr>
        <p:spPr>
          <a:xfrm>
            <a:off x="2861945" y="2436415"/>
            <a:ext cx="2142994" cy="871142"/>
          </a:xfrm>
          <a:prstGeom prst="bentConnector3">
            <a:avLst>
              <a:gd name="adj1" fmla="val 94892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Соединительная линия уступом 48"/>
          <p:cNvCxnSpPr/>
          <p:nvPr/>
        </p:nvCxnSpPr>
        <p:spPr>
          <a:xfrm>
            <a:off x="2861945" y="2476900"/>
            <a:ext cx="2142994" cy="1687910"/>
          </a:xfrm>
          <a:prstGeom prst="bentConnector3">
            <a:avLst>
              <a:gd name="adj1" fmla="val 93373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Соединительная линия уступом 89"/>
          <p:cNvCxnSpPr/>
          <p:nvPr/>
        </p:nvCxnSpPr>
        <p:spPr>
          <a:xfrm>
            <a:off x="2861920" y="2517064"/>
            <a:ext cx="2142994" cy="2484000"/>
          </a:xfrm>
          <a:prstGeom prst="bentConnector3">
            <a:avLst>
              <a:gd name="adj1" fmla="val 91596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Соединительная линия уступом 93"/>
          <p:cNvCxnSpPr/>
          <p:nvPr/>
        </p:nvCxnSpPr>
        <p:spPr>
          <a:xfrm>
            <a:off x="2862580" y="2555063"/>
            <a:ext cx="2142994" cy="3276000"/>
          </a:xfrm>
          <a:prstGeom prst="bentConnector3">
            <a:avLst>
              <a:gd name="adj1" fmla="val 89818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Соединительная линия уступом 96"/>
          <p:cNvCxnSpPr/>
          <p:nvPr/>
        </p:nvCxnSpPr>
        <p:spPr>
          <a:xfrm flipV="1">
            <a:off x="2861920" y="1671638"/>
            <a:ext cx="2143654" cy="1057278"/>
          </a:xfrm>
          <a:prstGeom prst="bentConnector3">
            <a:avLst>
              <a:gd name="adj1" fmla="val 87991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Соединительная линия уступом 104"/>
          <p:cNvCxnSpPr/>
          <p:nvPr/>
        </p:nvCxnSpPr>
        <p:spPr>
          <a:xfrm flipV="1">
            <a:off x="2861260" y="2517064"/>
            <a:ext cx="2143654" cy="249949"/>
          </a:xfrm>
          <a:prstGeom prst="bentConnector3">
            <a:avLst>
              <a:gd name="adj1" fmla="val 86101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Соединительная линия уступом 107"/>
          <p:cNvCxnSpPr/>
          <p:nvPr/>
        </p:nvCxnSpPr>
        <p:spPr>
          <a:xfrm>
            <a:off x="2861260" y="2805013"/>
            <a:ext cx="2144314" cy="540000"/>
          </a:xfrm>
          <a:prstGeom prst="bentConnector3">
            <a:avLst>
              <a:gd name="adj1" fmla="val 87868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Соединительная линия уступом 113"/>
          <p:cNvCxnSpPr/>
          <p:nvPr/>
        </p:nvCxnSpPr>
        <p:spPr>
          <a:xfrm>
            <a:off x="2860600" y="2843278"/>
            <a:ext cx="2144974" cy="1368000"/>
          </a:xfrm>
          <a:prstGeom prst="bentConnector3">
            <a:avLst>
              <a:gd name="adj1" fmla="val 86302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Соединительная линия уступом 119"/>
          <p:cNvCxnSpPr/>
          <p:nvPr/>
        </p:nvCxnSpPr>
        <p:spPr>
          <a:xfrm>
            <a:off x="2860600" y="2882212"/>
            <a:ext cx="2144974" cy="2160000"/>
          </a:xfrm>
          <a:prstGeom prst="bentConnector3">
            <a:avLst>
              <a:gd name="adj1" fmla="val 84637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Соединительная линия уступом 124"/>
          <p:cNvCxnSpPr/>
          <p:nvPr/>
        </p:nvCxnSpPr>
        <p:spPr>
          <a:xfrm>
            <a:off x="2862580" y="2924175"/>
            <a:ext cx="2144974" cy="2952000"/>
          </a:xfrm>
          <a:prstGeom prst="bentConnector3">
            <a:avLst>
              <a:gd name="adj1" fmla="val 82861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Соединительная линия уступом 126"/>
          <p:cNvCxnSpPr/>
          <p:nvPr/>
        </p:nvCxnSpPr>
        <p:spPr>
          <a:xfrm flipV="1">
            <a:off x="2859940" y="1735931"/>
            <a:ext cx="2147614" cy="1380496"/>
          </a:xfrm>
          <a:prstGeom prst="bentConnector3">
            <a:avLst>
              <a:gd name="adj1" fmla="val 81046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Соединительная линия уступом 131"/>
          <p:cNvCxnSpPr/>
          <p:nvPr/>
        </p:nvCxnSpPr>
        <p:spPr>
          <a:xfrm flipV="1">
            <a:off x="2857325" y="2555063"/>
            <a:ext cx="2147589" cy="612085"/>
          </a:xfrm>
          <a:prstGeom prst="bentConnector3">
            <a:avLst>
              <a:gd name="adj1" fmla="val 79272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Соединительная линия уступом 134"/>
          <p:cNvCxnSpPr/>
          <p:nvPr/>
        </p:nvCxnSpPr>
        <p:spPr>
          <a:xfrm>
            <a:off x="2857325" y="3212065"/>
            <a:ext cx="2147589" cy="180000"/>
          </a:xfrm>
          <a:prstGeom prst="bentConnector3">
            <a:avLst>
              <a:gd name="adj1" fmla="val 79051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Соединительная линия уступом 139"/>
          <p:cNvCxnSpPr/>
          <p:nvPr/>
        </p:nvCxnSpPr>
        <p:spPr>
          <a:xfrm>
            <a:off x="2857325" y="3255013"/>
            <a:ext cx="2150229" cy="1008000"/>
          </a:xfrm>
          <a:prstGeom prst="bentConnector3">
            <a:avLst>
              <a:gd name="adj1" fmla="val 77243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Соединительная линия уступом 143"/>
          <p:cNvCxnSpPr/>
          <p:nvPr/>
        </p:nvCxnSpPr>
        <p:spPr>
          <a:xfrm>
            <a:off x="2857325" y="3305176"/>
            <a:ext cx="2150229" cy="1782000"/>
          </a:xfrm>
          <a:prstGeom prst="bentConnector3">
            <a:avLst>
              <a:gd name="adj1" fmla="val 75360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Соединительная линия уступом 145"/>
          <p:cNvCxnSpPr/>
          <p:nvPr/>
        </p:nvCxnSpPr>
        <p:spPr>
          <a:xfrm>
            <a:off x="2857325" y="3345013"/>
            <a:ext cx="2150229" cy="2584800"/>
          </a:xfrm>
          <a:prstGeom prst="bentConnector3">
            <a:avLst>
              <a:gd name="adj1" fmla="val 73588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Соединительная линия уступом 147"/>
          <p:cNvCxnSpPr/>
          <p:nvPr/>
        </p:nvCxnSpPr>
        <p:spPr>
          <a:xfrm flipV="1">
            <a:off x="2862581" y="1774822"/>
            <a:ext cx="2142335" cy="1723788"/>
          </a:xfrm>
          <a:prstGeom prst="bentConnector3">
            <a:avLst>
              <a:gd name="adj1" fmla="val 71934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Соединительная линия уступом 154"/>
          <p:cNvCxnSpPr/>
          <p:nvPr/>
        </p:nvCxnSpPr>
        <p:spPr>
          <a:xfrm flipV="1">
            <a:off x="2862581" y="2606675"/>
            <a:ext cx="2142333" cy="932474"/>
          </a:xfrm>
          <a:prstGeom prst="bentConnector3">
            <a:avLst>
              <a:gd name="adj1" fmla="val 70304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Соединительная линия уступом 159"/>
          <p:cNvCxnSpPr/>
          <p:nvPr/>
        </p:nvCxnSpPr>
        <p:spPr>
          <a:xfrm flipV="1">
            <a:off x="2862581" y="3437101"/>
            <a:ext cx="2142333" cy="144000"/>
          </a:xfrm>
          <a:prstGeom prst="bentConnector3">
            <a:avLst>
              <a:gd name="adj1" fmla="val 68229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Соединительная линия уступом 163"/>
          <p:cNvCxnSpPr>
            <a:endCxn id="1039" idx="1"/>
          </p:cNvCxnSpPr>
          <p:nvPr/>
        </p:nvCxnSpPr>
        <p:spPr>
          <a:xfrm>
            <a:off x="2859940" y="3630876"/>
            <a:ext cx="2144976" cy="684000"/>
          </a:xfrm>
          <a:prstGeom prst="bentConnector3">
            <a:avLst>
              <a:gd name="adj1" fmla="val 71759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Соединительная линия уступом 169"/>
          <p:cNvCxnSpPr>
            <a:endCxn id="1040" idx="1"/>
          </p:cNvCxnSpPr>
          <p:nvPr/>
        </p:nvCxnSpPr>
        <p:spPr>
          <a:xfrm>
            <a:off x="2859940" y="3678501"/>
            <a:ext cx="2144976" cy="1458000"/>
          </a:xfrm>
          <a:prstGeom prst="bentConnector3">
            <a:avLst>
              <a:gd name="adj1" fmla="val 69983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Соединительная линия уступом 174"/>
          <p:cNvCxnSpPr/>
          <p:nvPr/>
        </p:nvCxnSpPr>
        <p:spPr>
          <a:xfrm>
            <a:off x="2862581" y="3725571"/>
            <a:ext cx="2144976" cy="2257200"/>
          </a:xfrm>
          <a:prstGeom prst="bentConnector3">
            <a:avLst>
              <a:gd name="adj1" fmla="val 68207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Соединительная линия уступом 176"/>
          <p:cNvCxnSpPr/>
          <p:nvPr/>
        </p:nvCxnSpPr>
        <p:spPr>
          <a:xfrm flipV="1">
            <a:off x="2862581" y="1824885"/>
            <a:ext cx="2142333" cy="2049962"/>
          </a:xfrm>
          <a:prstGeom prst="bentConnector3">
            <a:avLst>
              <a:gd name="adj1" fmla="val 66599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Соединительная линия уступом 182"/>
          <p:cNvCxnSpPr/>
          <p:nvPr/>
        </p:nvCxnSpPr>
        <p:spPr>
          <a:xfrm flipV="1">
            <a:off x="2862581" y="2660184"/>
            <a:ext cx="2142333" cy="1260000"/>
          </a:xfrm>
          <a:prstGeom prst="bentConnector3">
            <a:avLst>
              <a:gd name="adj1" fmla="val 64821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Соединительная линия уступом 187"/>
          <p:cNvCxnSpPr/>
          <p:nvPr/>
        </p:nvCxnSpPr>
        <p:spPr>
          <a:xfrm flipV="1">
            <a:off x="2865224" y="3492260"/>
            <a:ext cx="2139690" cy="468000"/>
          </a:xfrm>
          <a:prstGeom prst="bentConnector3">
            <a:avLst>
              <a:gd name="adj1" fmla="val 63058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Соединительная линия уступом 191"/>
          <p:cNvCxnSpPr>
            <a:endCxn id="1039" idx="1"/>
          </p:cNvCxnSpPr>
          <p:nvPr/>
        </p:nvCxnSpPr>
        <p:spPr>
          <a:xfrm>
            <a:off x="2861945" y="4007149"/>
            <a:ext cx="2142971" cy="360000"/>
          </a:xfrm>
          <a:prstGeom prst="bentConnector3">
            <a:avLst>
              <a:gd name="adj1" fmla="val 66594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Соединительная линия уступом 195"/>
          <p:cNvCxnSpPr>
            <a:endCxn id="1040" idx="1"/>
          </p:cNvCxnSpPr>
          <p:nvPr/>
        </p:nvCxnSpPr>
        <p:spPr>
          <a:xfrm>
            <a:off x="2861945" y="4051939"/>
            <a:ext cx="2142971" cy="1141200"/>
          </a:xfrm>
          <a:prstGeom prst="bentConnector3">
            <a:avLst>
              <a:gd name="adj1" fmla="val 64816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Соединительная линия уступом 200"/>
          <p:cNvCxnSpPr>
            <a:endCxn id="1041" idx="1"/>
          </p:cNvCxnSpPr>
          <p:nvPr/>
        </p:nvCxnSpPr>
        <p:spPr>
          <a:xfrm>
            <a:off x="2859940" y="4093214"/>
            <a:ext cx="2144999" cy="1944000"/>
          </a:xfrm>
          <a:prstGeom prst="bentConnector3">
            <a:avLst>
              <a:gd name="adj1" fmla="val 63026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Соединительная линия уступом 216"/>
          <p:cNvCxnSpPr/>
          <p:nvPr/>
        </p:nvCxnSpPr>
        <p:spPr>
          <a:xfrm flipV="1">
            <a:off x="2857325" y="1888943"/>
            <a:ext cx="2147589" cy="2376000"/>
          </a:xfrm>
          <a:prstGeom prst="bentConnector3">
            <a:avLst>
              <a:gd name="adj1" fmla="val 61532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Соединительная линия уступом 223"/>
          <p:cNvCxnSpPr>
            <a:endCxn id="1037" idx="1"/>
          </p:cNvCxnSpPr>
          <p:nvPr/>
        </p:nvCxnSpPr>
        <p:spPr>
          <a:xfrm flipV="1">
            <a:off x="2857325" y="2704634"/>
            <a:ext cx="2147589" cy="1600716"/>
          </a:xfrm>
          <a:prstGeom prst="bentConnector3">
            <a:avLst>
              <a:gd name="adj1" fmla="val 59314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Соединительная линия уступом 228"/>
          <p:cNvCxnSpPr/>
          <p:nvPr/>
        </p:nvCxnSpPr>
        <p:spPr>
          <a:xfrm flipV="1">
            <a:off x="2857325" y="3542268"/>
            <a:ext cx="2147590" cy="801207"/>
          </a:xfrm>
          <a:prstGeom prst="bentConnector3">
            <a:avLst>
              <a:gd name="adj1" fmla="val 57688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Соединительная линия уступом 231"/>
          <p:cNvCxnSpPr/>
          <p:nvPr/>
        </p:nvCxnSpPr>
        <p:spPr>
          <a:xfrm>
            <a:off x="2857325" y="4401359"/>
            <a:ext cx="2147591" cy="4593"/>
          </a:xfrm>
          <a:prstGeom prst="bentConnector3">
            <a:avLst>
              <a:gd name="adj1" fmla="val 50000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Соединительная линия уступом 233"/>
          <p:cNvCxnSpPr>
            <a:endCxn id="1040" idx="1"/>
          </p:cNvCxnSpPr>
          <p:nvPr/>
        </p:nvCxnSpPr>
        <p:spPr>
          <a:xfrm>
            <a:off x="2857325" y="4449932"/>
            <a:ext cx="2147591" cy="792000"/>
          </a:xfrm>
          <a:prstGeom prst="bentConnector3">
            <a:avLst>
              <a:gd name="adj1" fmla="val 61310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Соединительная линия уступом 236"/>
          <p:cNvCxnSpPr/>
          <p:nvPr/>
        </p:nvCxnSpPr>
        <p:spPr>
          <a:xfrm>
            <a:off x="2857323" y="4487944"/>
            <a:ext cx="2147591" cy="1584000"/>
          </a:xfrm>
          <a:prstGeom prst="bentConnector3">
            <a:avLst>
              <a:gd name="adj1" fmla="val 59610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Соединительная линия уступом 252"/>
          <p:cNvCxnSpPr/>
          <p:nvPr/>
        </p:nvCxnSpPr>
        <p:spPr>
          <a:xfrm flipV="1">
            <a:off x="2857323" y="1953572"/>
            <a:ext cx="2142000" cy="2700000"/>
          </a:xfrm>
          <a:prstGeom prst="bentConnector3">
            <a:avLst>
              <a:gd name="adj1" fmla="val 56186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Соединительная линия уступом 261"/>
          <p:cNvCxnSpPr/>
          <p:nvPr/>
        </p:nvCxnSpPr>
        <p:spPr>
          <a:xfrm flipV="1">
            <a:off x="2857323" y="2767013"/>
            <a:ext cx="2142000" cy="1913133"/>
          </a:xfrm>
          <a:prstGeom prst="bentConnector3">
            <a:avLst>
              <a:gd name="adj1" fmla="val 54299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Соединительная линия уступом 266"/>
          <p:cNvCxnSpPr/>
          <p:nvPr/>
        </p:nvCxnSpPr>
        <p:spPr>
          <a:xfrm flipV="1">
            <a:off x="2857323" y="3590682"/>
            <a:ext cx="2147592" cy="1126800"/>
          </a:xfrm>
          <a:prstGeom prst="bentConnector3">
            <a:avLst>
              <a:gd name="adj1" fmla="val 52328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Соединительная линия уступом 271"/>
          <p:cNvCxnSpPr/>
          <p:nvPr/>
        </p:nvCxnSpPr>
        <p:spPr>
          <a:xfrm flipV="1">
            <a:off x="2857323" y="4472627"/>
            <a:ext cx="2147593" cy="288000"/>
          </a:xfrm>
          <a:prstGeom prst="bentConnector3">
            <a:avLst>
              <a:gd name="adj1" fmla="val 50000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Соединительная линия уступом 273"/>
          <p:cNvCxnSpPr/>
          <p:nvPr/>
        </p:nvCxnSpPr>
        <p:spPr>
          <a:xfrm>
            <a:off x="2857323" y="4803922"/>
            <a:ext cx="2142000" cy="496800"/>
          </a:xfrm>
          <a:prstGeom prst="bentConnector3">
            <a:avLst>
              <a:gd name="adj1" fmla="val 57856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Соединительная линия уступом 276"/>
          <p:cNvCxnSpPr/>
          <p:nvPr/>
        </p:nvCxnSpPr>
        <p:spPr>
          <a:xfrm>
            <a:off x="2860600" y="4840476"/>
            <a:ext cx="2146957" cy="1278000"/>
          </a:xfrm>
          <a:prstGeom prst="bentConnector3">
            <a:avLst>
              <a:gd name="adj1" fmla="val 55915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Соединительная линия уступом 282"/>
          <p:cNvCxnSpPr/>
          <p:nvPr/>
        </p:nvCxnSpPr>
        <p:spPr>
          <a:xfrm flipV="1">
            <a:off x="2855541" y="1996440"/>
            <a:ext cx="2160000" cy="3045772"/>
          </a:xfrm>
          <a:prstGeom prst="bentConnector3">
            <a:avLst>
              <a:gd name="adj1" fmla="val 48459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Соединительная линия уступом 288"/>
          <p:cNvCxnSpPr/>
          <p:nvPr/>
        </p:nvCxnSpPr>
        <p:spPr>
          <a:xfrm flipV="1">
            <a:off x="2855541" y="2843278"/>
            <a:ext cx="2160000" cy="2236894"/>
          </a:xfrm>
          <a:prstGeom prst="bentConnector3">
            <a:avLst>
              <a:gd name="adj1" fmla="val 46532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Соединительная линия уступом 292"/>
          <p:cNvCxnSpPr/>
          <p:nvPr/>
        </p:nvCxnSpPr>
        <p:spPr>
          <a:xfrm flipV="1">
            <a:off x="2855541" y="3678501"/>
            <a:ext cx="2160000" cy="1437569"/>
          </a:xfrm>
          <a:prstGeom prst="bentConnector3">
            <a:avLst>
              <a:gd name="adj1" fmla="val 44267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Соединительная линия уступом 295"/>
          <p:cNvCxnSpPr/>
          <p:nvPr/>
        </p:nvCxnSpPr>
        <p:spPr>
          <a:xfrm flipV="1">
            <a:off x="2848089" y="4547240"/>
            <a:ext cx="2154409" cy="612000"/>
          </a:xfrm>
          <a:prstGeom prst="bentConnector3">
            <a:avLst>
              <a:gd name="adj1" fmla="val 42631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Соединительная линия уступом 298"/>
          <p:cNvCxnSpPr/>
          <p:nvPr/>
        </p:nvCxnSpPr>
        <p:spPr>
          <a:xfrm>
            <a:off x="2848089" y="5200665"/>
            <a:ext cx="2154409" cy="161910"/>
          </a:xfrm>
          <a:prstGeom prst="bentConnector3">
            <a:avLst>
              <a:gd name="adj1" fmla="val 54421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Соединительная линия уступом 302"/>
          <p:cNvCxnSpPr/>
          <p:nvPr/>
        </p:nvCxnSpPr>
        <p:spPr>
          <a:xfrm>
            <a:off x="2848089" y="5248282"/>
            <a:ext cx="2167452" cy="918000"/>
          </a:xfrm>
          <a:prstGeom prst="bentConnector3">
            <a:avLst>
              <a:gd name="adj1" fmla="val 52051"/>
            </a:avLst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779953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500"/>
                            </p:stCondLst>
                            <p:childTnLst>
                              <p:par>
                                <p:cTn id="75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3000"/>
                            </p:stCondLst>
                            <p:childTnLst>
                              <p:par>
                                <p:cTn id="7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4500"/>
                            </p:stCondLst>
                            <p:childTnLst>
                              <p:par>
                                <p:cTn id="83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6000"/>
                            </p:stCondLst>
                            <p:childTnLst>
                              <p:par>
                                <p:cTn id="87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75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95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9500"/>
                            </p:stCondLst>
                            <p:childTnLst>
                              <p:par>
                                <p:cTn id="9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3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2500"/>
                            </p:stCondLst>
                            <p:childTnLst>
                              <p:par>
                                <p:cTn id="107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11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500"/>
                            </p:stCondLst>
                            <p:childTnLst>
                              <p:par>
                                <p:cTn id="115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7500"/>
                            </p:stCondLst>
                            <p:childTnLst>
                              <p:par>
                                <p:cTn id="123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7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0500"/>
                            </p:stCondLst>
                            <p:childTnLst>
                              <p:par>
                                <p:cTn id="131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5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3500"/>
                            </p:stCondLst>
                            <p:childTnLst>
                              <p:par>
                                <p:cTn id="13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5000"/>
                            </p:stCondLst>
                            <p:childTnLst>
                              <p:par>
                                <p:cTn id="143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6500"/>
                            </p:stCondLst>
                            <p:childTnLst>
                              <p:par>
                                <p:cTn id="1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37000"/>
                            </p:stCondLst>
                            <p:childTnLst>
                              <p:par>
                                <p:cTn id="151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8500"/>
                            </p:stCondLst>
                            <p:childTnLst>
                              <p:par>
                                <p:cTn id="155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0000"/>
                            </p:stCondLst>
                            <p:childTnLst>
                              <p:par>
                                <p:cTn id="15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1500"/>
                            </p:stCondLst>
                            <p:childTnLst>
                              <p:par>
                                <p:cTn id="163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5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67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4500"/>
                            </p:stCondLst>
                            <p:childTnLst>
                              <p:par>
                                <p:cTn id="171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6000"/>
                            </p:stCondLst>
                            <p:childTnLst>
                              <p:par>
                                <p:cTn id="1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46500"/>
                            </p:stCondLst>
                            <p:childTnLst>
                              <p:par>
                                <p:cTn id="17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1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8000"/>
                            </p:stCondLst>
                            <p:childTnLst>
                              <p:par>
                                <p:cTn id="183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5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49500"/>
                            </p:stCondLst>
                            <p:childTnLst>
                              <p:par>
                                <p:cTn id="187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9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51000"/>
                            </p:stCondLst>
                            <p:childTnLst>
                              <p:par>
                                <p:cTn id="191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2500"/>
                            </p:stCondLst>
                            <p:childTnLst>
                              <p:par>
                                <p:cTn id="195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7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4000"/>
                            </p:stCondLst>
                            <p:childTnLst>
                              <p:par>
                                <p:cTn id="19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1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55500"/>
                            </p:stCondLst>
                            <p:childTnLst>
                              <p:par>
                                <p:cTn id="2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6000"/>
                            </p:stCondLst>
                            <p:childTnLst>
                              <p:par>
                                <p:cTn id="207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9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7500"/>
                            </p:stCondLst>
                            <p:childTnLst>
                              <p:par>
                                <p:cTn id="211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3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9000"/>
                            </p:stCondLst>
                            <p:childTnLst>
                              <p:par>
                                <p:cTn id="215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60500"/>
                            </p:stCondLst>
                            <p:childTnLst>
                              <p:par>
                                <p:cTn id="21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1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62000"/>
                            </p:stCondLst>
                            <p:childTnLst>
                              <p:par>
                                <p:cTn id="223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5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63500"/>
                            </p:stCondLst>
                            <p:childTnLst>
                              <p:par>
                                <p:cTn id="227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9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65000"/>
                            </p:stCondLst>
                            <p:childTnLst>
                              <p:par>
                                <p:cTn id="2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65500"/>
                            </p:stCondLst>
                            <p:childTnLst>
                              <p:par>
                                <p:cTn id="235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7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67000"/>
                            </p:stCondLst>
                            <p:childTnLst>
                              <p:par>
                                <p:cTn id="23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68500"/>
                            </p:stCondLst>
                            <p:childTnLst>
                              <p:par>
                                <p:cTn id="243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5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70000"/>
                            </p:stCondLst>
                            <p:childTnLst>
                              <p:par>
                                <p:cTn id="247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9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71500"/>
                            </p:stCondLst>
                            <p:childTnLst>
                              <p:par>
                                <p:cTn id="251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3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73000"/>
                            </p:stCondLst>
                            <p:childTnLst>
                              <p:par>
                                <p:cTn id="255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7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tx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115" y="1212258"/>
            <a:ext cx="6172986" cy="464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79953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8257" y="101599"/>
            <a:ext cx="5813182" cy="665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3077240"/>
            <a:ext cx="1828800" cy="292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91188" y="2900511"/>
            <a:ext cx="2086043" cy="628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unnam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19351" y="0"/>
            <a:ext cx="13723645" cy="6858000"/>
          </a:xfrm>
          <a:prstGeom prst="rect">
            <a:avLst/>
          </a:prstGeom>
        </p:spPr>
      </p:pic>
      <p:pic>
        <p:nvPicPr>
          <p:cNvPr id="8" name="Рисунок 7" descr="CHEA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0650" y="5883224"/>
            <a:ext cx="3337336" cy="41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175286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90551" y="57150"/>
            <a:ext cx="1029306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8613" y="2857500"/>
            <a:ext cx="59451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1182</TotalTime>
  <Words>1</Words>
  <Application>Microsoft Office PowerPoint</Application>
  <PresentationFormat>Экран (4:3)</PresentationFormat>
  <Paragraphs>1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Filippo Baldisserotto</dc:creator>
  <cp:lastModifiedBy>RDesigner</cp:lastModifiedBy>
  <cp:revision>129</cp:revision>
  <dcterms:created xsi:type="dcterms:W3CDTF">2014-12-10T17:27:09Z</dcterms:created>
  <dcterms:modified xsi:type="dcterms:W3CDTF">2015-03-24T12:50:24Z</dcterms:modified>
</cp:coreProperties>
</file>